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43200638" cy="359997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46"/>
    <p:restoredTop sz="97065"/>
  </p:normalViewPr>
  <p:slideViewPr>
    <p:cSldViewPr snapToGrid="0">
      <p:cViewPr>
        <p:scale>
          <a:sx n="24" d="100"/>
          <a:sy n="24" d="100"/>
        </p:scale>
        <p:origin x="2976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72DE5-B6EE-E147-A976-7400C289695F}" type="datetimeFigureOut">
              <a:rPr lang="en-US" smtClean="0"/>
              <a:t>5/24/23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77975" y="1143000"/>
            <a:ext cx="3702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117BC-AFF7-1F40-A198-4736DB871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443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5975" rtl="0" eaLnBrk="1" latinLnBrk="0" hangingPunct="1">
      <a:defRPr sz="4535" kern="1200">
        <a:solidFill>
          <a:schemeClr val="tx1"/>
        </a:solidFill>
        <a:latin typeface="+mn-lt"/>
        <a:ea typeface="+mn-ea"/>
        <a:cs typeface="+mn-cs"/>
      </a:defRPr>
    </a:lvl1pPr>
    <a:lvl2pPr marL="1727987" algn="l" defTabSz="3455975" rtl="0" eaLnBrk="1" latinLnBrk="0" hangingPunct="1">
      <a:defRPr sz="4535" kern="1200">
        <a:solidFill>
          <a:schemeClr val="tx1"/>
        </a:solidFill>
        <a:latin typeface="+mn-lt"/>
        <a:ea typeface="+mn-ea"/>
        <a:cs typeface="+mn-cs"/>
      </a:defRPr>
    </a:lvl2pPr>
    <a:lvl3pPr marL="3455975" algn="l" defTabSz="3455975" rtl="0" eaLnBrk="1" latinLnBrk="0" hangingPunct="1">
      <a:defRPr sz="4535" kern="1200">
        <a:solidFill>
          <a:schemeClr val="tx1"/>
        </a:solidFill>
        <a:latin typeface="+mn-lt"/>
        <a:ea typeface="+mn-ea"/>
        <a:cs typeface="+mn-cs"/>
      </a:defRPr>
    </a:lvl3pPr>
    <a:lvl4pPr marL="5183962" algn="l" defTabSz="3455975" rtl="0" eaLnBrk="1" latinLnBrk="0" hangingPunct="1">
      <a:defRPr sz="4535" kern="1200">
        <a:solidFill>
          <a:schemeClr val="tx1"/>
        </a:solidFill>
        <a:latin typeface="+mn-lt"/>
        <a:ea typeface="+mn-ea"/>
        <a:cs typeface="+mn-cs"/>
      </a:defRPr>
    </a:lvl4pPr>
    <a:lvl5pPr marL="6911950" algn="l" defTabSz="3455975" rtl="0" eaLnBrk="1" latinLnBrk="0" hangingPunct="1">
      <a:defRPr sz="4535" kern="1200">
        <a:solidFill>
          <a:schemeClr val="tx1"/>
        </a:solidFill>
        <a:latin typeface="+mn-lt"/>
        <a:ea typeface="+mn-ea"/>
        <a:cs typeface="+mn-cs"/>
      </a:defRPr>
    </a:lvl5pPr>
    <a:lvl6pPr marL="8639937" algn="l" defTabSz="3455975" rtl="0" eaLnBrk="1" latinLnBrk="0" hangingPunct="1">
      <a:defRPr sz="4535" kern="1200">
        <a:solidFill>
          <a:schemeClr val="tx1"/>
        </a:solidFill>
        <a:latin typeface="+mn-lt"/>
        <a:ea typeface="+mn-ea"/>
        <a:cs typeface="+mn-cs"/>
      </a:defRPr>
    </a:lvl6pPr>
    <a:lvl7pPr marL="10367924" algn="l" defTabSz="3455975" rtl="0" eaLnBrk="1" latinLnBrk="0" hangingPunct="1">
      <a:defRPr sz="4535" kern="1200">
        <a:solidFill>
          <a:schemeClr val="tx1"/>
        </a:solidFill>
        <a:latin typeface="+mn-lt"/>
        <a:ea typeface="+mn-ea"/>
        <a:cs typeface="+mn-cs"/>
      </a:defRPr>
    </a:lvl7pPr>
    <a:lvl8pPr marL="12095912" algn="l" defTabSz="3455975" rtl="0" eaLnBrk="1" latinLnBrk="0" hangingPunct="1">
      <a:defRPr sz="4535" kern="1200">
        <a:solidFill>
          <a:schemeClr val="tx1"/>
        </a:solidFill>
        <a:latin typeface="+mn-lt"/>
        <a:ea typeface="+mn-ea"/>
        <a:cs typeface="+mn-cs"/>
      </a:defRPr>
    </a:lvl8pPr>
    <a:lvl9pPr marL="13823899" algn="l" defTabSz="3455975" rtl="0" eaLnBrk="1" latinLnBrk="0" hangingPunct="1">
      <a:defRPr sz="453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577975" y="1143000"/>
            <a:ext cx="3702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F117BC-AFF7-1F40-A198-4736DB871B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626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40048" y="5891626"/>
            <a:ext cx="36720542" cy="12533242"/>
          </a:xfrm>
        </p:spPr>
        <p:txBody>
          <a:bodyPr anchor="b"/>
          <a:lstStyle>
            <a:lvl1pPr algn="ctr">
              <a:defRPr sz="283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080" y="18908198"/>
            <a:ext cx="32400479" cy="8691601"/>
          </a:xfrm>
        </p:spPr>
        <p:txBody>
          <a:bodyPr/>
          <a:lstStyle>
            <a:lvl1pPr marL="0" indent="0" algn="ctr">
              <a:buNone/>
              <a:defRPr sz="11339"/>
            </a:lvl1pPr>
            <a:lvl2pPr marL="2160041" indent="0" algn="ctr">
              <a:buNone/>
              <a:defRPr sz="9449"/>
            </a:lvl2pPr>
            <a:lvl3pPr marL="4320083" indent="0" algn="ctr">
              <a:buNone/>
              <a:defRPr sz="8504"/>
            </a:lvl3pPr>
            <a:lvl4pPr marL="6480124" indent="0" algn="ctr">
              <a:buNone/>
              <a:defRPr sz="7559"/>
            </a:lvl4pPr>
            <a:lvl5pPr marL="8640166" indent="0" algn="ctr">
              <a:buNone/>
              <a:defRPr sz="7559"/>
            </a:lvl5pPr>
            <a:lvl6pPr marL="10800207" indent="0" algn="ctr">
              <a:buNone/>
              <a:defRPr sz="7559"/>
            </a:lvl6pPr>
            <a:lvl7pPr marL="12960248" indent="0" algn="ctr">
              <a:buNone/>
              <a:defRPr sz="7559"/>
            </a:lvl7pPr>
            <a:lvl8pPr marL="15120290" indent="0" algn="ctr">
              <a:buNone/>
              <a:defRPr sz="7559"/>
            </a:lvl8pPr>
            <a:lvl9pPr marL="17280331" indent="0" algn="ctr">
              <a:buNone/>
              <a:defRPr sz="755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69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99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5459" y="1916653"/>
            <a:ext cx="9315138" cy="305081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70046" y="1916653"/>
            <a:ext cx="27405405" cy="305081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61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0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546" y="8974945"/>
            <a:ext cx="37260550" cy="14974888"/>
          </a:xfrm>
        </p:spPr>
        <p:txBody>
          <a:bodyPr anchor="b"/>
          <a:lstStyle>
            <a:lvl1pPr>
              <a:defRPr sz="283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546" y="24091502"/>
            <a:ext cx="37260550" cy="7874940"/>
          </a:xfrm>
        </p:spPr>
        <p:txBody>
          <a:bodyPr/>
          <a:lstStyle>
            <a:lvl1pPr marL="0" indent="0">
              <a:buNone/>
              <a:defRPr sz="11339">
                <a:solidFill>
                  <a:schemeClr val="tx1"/>
                </a:solidFill>
              </a:defRPr>
            </a:lvl1pPr>
            <a:lvl2pPr marL="2160041" indent="0">
              <a:buNone/>
              <a:defRPr sz="9449">
                <a:solidFill>
                  <a:schemeClr val="tx1">
                    <a:tint val="75000"/>
                  </a:schemeClr>
                </a:solidFill>
              </a:defRPr>
            </a:lvl2pPr>
            <a:lvl3pPr marL="4320083" indent="0">
              <a:buNone/>
              <a:defRPr sz="8504">
                <a:solidFill>
                  <a:schemeClr val="tx1">
                    <a:tint val="75000"/>
                  </a:schemeClr>
                </a:solidFill>
              </a:defRPr>
            </a:lvl3pPr>
            <a:lvl4pPr marL="6480124" indent="0">
              <a:buNone/>
              <a:defRPr sz="7559">
                <a:solidFill>
                  <a:schemeClr val="tx1">
                    <a:tint val="75000"/>
                  </a:schemeClr>
                </a:solidFill>
              </a:defRPr>
            </a:lvl4pPr>
            <a:lvl5pPr marL="8640166" indent="0">
              <a:buNone/>
              <a:defRPr sz="7559">
                <a:solidFill>
                  <a:schemeClr val="tx1">
                    <a:tint val="75000"/>
                  </a:schemeClr>
                </a:solidFill>
              </a:defRPr>
            </a:lvl5pPr>
            <a:lvl6pPr marL="10800207" indent="0">
              <a:buNone/>
              <a:defRPr sz="7559">
                <a:solidFill>
                  <a:schemeClr val="tx1">
                    <a:tint val="75000"/>
                  </a:schemeClr>
                </a:solidFill>
              </a:defRPr>
            </a:lvl6pPr>
            <a:lvl7pPr marL="12960248" indent="0">
              <a:buNone/>
              <a:defRPr sz="7559">
                <a:solidFill>
                  <a:schemeClr val="tx1">
                    <a:tint val="75000"/>
                  </a:schemeClr>
                </a:solidFill>
              </a:defRPr>
            </a:lvl7pPr>
            <a:lvl8pPr marL="15120290" indent="0">
              <a:buNone/>
              <a:defRPr sz="7559">
                <a:solidFill>
                  <a:schemeClr val="tx1">
                    <a:tint val="75000"/>
                  </a:schemeClr>
                </a:solidFill>
              </a:defRPr>
            </a:lvl8pPr>
            <a:lvl9pPr marL="17280331" indent="0">
              <a:buNone/>
              <a:defRPr sz="755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67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70044" y="9583264"/>
            <a:ext cx="18360271" cy="228415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70323" y="9583264"/>
            <a:ext cx="18360271" cy="228415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32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1916661"/>
            <a:ext cx="37260550" cy="69582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675" y="8824938"/>
            <a:ext cx="18275892" cy="4324966"/>
          </a:xfrm>
        </p:spPr>
        <p:txBody>
          <a:bodyPr anchor="b"/>
          <a:lstStyle>
            <a:lvl1pPr marL="0" indent="0">
              <a:buNone/>
              <a:defRPr sz="11339" b="1"/>
            </a:lvl1pPr>
            <a:lvl2pPr marL="2160041" indent="0">
              <a:buNone/>
              <a:defRPr sz="9449" b="1"/>
            </a:lvl2pPr>
            <a:lvl3pPr marL="4320083" indent="0">
              <a:buNone/>
              <a:defRPr sz="8504" b="1"/>
            </a:lvl3pPr>
            <a:lvl4pPr marL="6480124" indent="0">
              <a:buNone/>
              <a:defRPr sz="7559" b="1"/>
            </a:lvl4pPr>
            <a:lvl5pPr marL="8640166" indent="0">
              <a:buNone/>
              <a:defRPr sz="7559" b="1"/>
            </a:lvl5pPr>
            <a:lvl6pPr marL="10800207" indent="0">
              <a:buNone/>
              <a:defRPr sz="7559" b="1"/>
            </a:lvl6pPr>
            <a:lvl7pPr marL="12960248" indent="0">
              <a:buNone/>
              <a:defRPr sz="7559" b="1"/>
            </a:lvl7pPr>
            <a:lvl8pPr marL="15120290" indent="0">
              <a:buNone/>
              <a:defRPr sz="7559" b="1"/>
            </a:lvl8pPr>
            <a:lvl9pPr marL="17280331" indent="0">
              <a:buNone/>
              <a:defRPr sz="755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675" y="13149904"/>
            <a:ext cx="18275892" cy="193415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70325" y="8824938"/>
            <a:ext cx="18365898" cy="4324966"/>
          </a:xfrm>
        </p:spPr>
        <p:txBody>
          <a:bodyPr anchor="b"/>
          <a:lstStyle>
            <a:lvl1pPr marL="0" indent="0">
              <a:buNone/>
              <a:defRPr sz="11339" b="1"/>
            </a:lvl1pPr>
            <a:lvl2pPr marL="2160041" indent="0">
              <a:buNone/>
              <a:defRPr sz="9449" b="1"/>
            </a:lvl2pPr>
            <a:lvl3pPr marL="4320083" indent="0">
              <a:buNone/>
              <a:defRPr sz="8504" b="1"/>
            </a:lvl3pPr>
            <a:lvl4pPr marL="6480124" indent="0">
              <a:buNone/>
              <a:defRPr sz="7559" b="1"/>
            </a:lvl4pPr>
            <a:lvl5pPr marL="8640166" indent="0">
              <a:buNone/>
              <a:defRPr sz="7559" b="1"/>
            </a:lvl5pPr>
            <a:lvl6pPr marL="10800207" indent="0">
              <a:buNone/>
              <a:defRPr sz="7559" b="1"/>
            </a:lvl6pPr>
            <a:lvl7pPr marL="12960248" indent="0">
              <a:buNone/>
              <a:defRPr sz="7559" b="1"/>
            </a:lvl7pPr>
            <a:lvl8pPr marL="15120290" indent="0">
              <a:buNone/>
              <a:defRPr sz="7559" b="1"/>
            </a:lvl8pPr>
            <a:lvl9pPr marL="17280331" indent="0">
              <a:buNone/>
              <a:defRPr sz="755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70325" y="13149904"/>
            <a:ext cx="18365898" cy="193415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956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92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97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2399982"/>
            <a:ext cx="13933330" cy="8399939"/>
          </a:xfrm>
        </p:spPr>
        <p:txBody>
          <a:bodyPr anchor="b"/>
          <a:lstStyle>
            <a:lvl1pPr>
              <a:defRPr sz="15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5898" y="5183304"/>
            <a:ext cx="21870323" cy="25583147"/>
          </a:xfrm>
        </p:spPr>
        <p:txBody>
          <a:bodyPr/>
          <a:lstStyle>
            <a:lvl1pPr>
              <a:defRPr sz="15118"/>
            </a:lvl1pPr>
            <a:lvl2pPr>
              <a:defRPr sz="13229"/>
            </a:lvl2pPr>
            <a:lvl3pPr>
              <a:defRPr sz="11339"/>
            </a:lvl3pPr>
            <a:lvl4pPr>
              <a:defRPr sz="9449"/>
            </a:lvl4pPr>
            <a:lvl5pPr>
              <a:defRPr sz="9449"/>
            </a:lvl5pPr>
            <a:lvl6pPr>
              <a:defRPr sz="9449"/>
            </a:lvl6pPr>
            <a:lvl7pPr>
              <a:defRPr sz="9449"/>
            </a:lvl7pPr>
            <a:lvl8pPr>
              <a:defRPr sz="9449"/>
            </a:lvl8pPr>
            <a:lvl9pPr>
              <a:defRPr sz="944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1" y="10799922"/>
            <a:ext cx="13933330" cy="20008190"/>
          </a:xfrm>
        </p:spPr>
        <p:txBody>
          <a:bodyPr/>
          <a:lstStyle>
            <a:lvl1pPr marL="0" indent="0">
              <a:buNone/>
              <a:defRPr sz="7559"/>
            </a:lvl1pPr>
            <a:lvl2pPr marL="2160041" indent="0">
              <a:buNone/>
              <a:defRPr sz="6614"/>
            </a:lvl2pPr>
            <a:lvl3pPr marL="4320083" indent="0">
              <a:buNone/>
              <a:defRPr sz="5669"/>
            </a:lvl3pPr>
            <a:lvl4pPr marL="6480124" indent="0">
              <a:buNone/>
              <a:defRPr sz="4725"/>
            </a:lvl4pPr>
            <a:lvl5pPr marL="8640166" indent="0">
              <a:buNone/>
              <a:defRPr sz="4725"/>
            </a:lvl5pPr>
            <a:lvl6pPr marL="10800207" indent="0">
              <a:buNone/>
              <a:defRPr sz="4725"/>
            </a:lvl6pPr>
            <a:lvl7pPr marL="12960248" indent="0">
              <a:buNone/>
              <a:defRPr sz="4725"/>
            </a:lvl7pPr>
            <a:lvl8pPr marL="15120290" indent="0">
              <a:buNone/>
              <a:defRPr sz="4725"/>
            </a:lvl8pPr>
            <a:lvl9pPr marL="17280331" indent="0">
              <a:buNone/>
              <a:defRPr sz="47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02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2399982"/>
            <a:ext cx="13933330" cy="8399939"/>
          </a:xfrm>
        </p:spPr>
        <p:txBody>
          <a:bodyPr anchor="b"/>
          <a:lstStyle>
            <a:lvl1pPr>
              <a:defRPr sz="151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5898" y="5183304"/>
            <a:ext cx="21870323" cy="25583147"/>
          </a:xfrm>
        </p:spPr>
        <p:txBody>
          <a:bodyPr anchor="t"/>
          <a:lstStyle>
            <a:lvl1pPr marL="0" indent="0">
              <a:buNone/>
              <a:defRPr sz="15118"/>
            </a:lvl1pPr>
            <a:lvl2pPr marL="2160041" indent="0">
              <a:buNone/>
              <a:defRPr sz="13229"/>
            </a:lvl2pPr>
            <a:lvl3pPr marL="4320083" indent="0">
              <a:buNone/>
              <a:defRPr sz="11339"/>
            </a:lvl3pPr>
            <a:lvl4pPr marL="6480124" indent="0">
              <a:buNone/>
              <a:defRPr sz="9449"/>
            </a:lvl4pPr>
            <a:lvl5pPr marL="8640166" indent="0">
              <a:buNone/>
              <a:defRPr sz="9449"/>
            </a:lvl5pPr>
            <a:lvl6pPr marL="10800207" indent="0">
              <a:buNone/>
              <a:defRPr sz="9449"/>
            </a:lvl6pPr>
            <a:lvl7pPr marL="12960248" indent="0">
              <a:buNone/>
              <a:defRPr sz="9449"/>
            </a:lvl7pPr>
            <a:lvl8pPr marL="15120290" indent="0">
              <a:buNone/>
              <a:defRPr sz="9449"/>
            </a:lvl8pPr>
            <a:lvl9pPr marL="17280331" indent="0">
              <a:buNone/>
              <a:defRPr sz="944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1" y="10799922"/>
            <a:ext cx="13933330" cy="20008190"/>
          </a:xfrm>
        </p:spPr>
        <p:txBody>
          <a:bodyPr/>
          <a:lstStyle>
            <a:lvl1pPr marL="0" indent="0">
              <a:buNone/>
              <a:defRPr sz="7559"/>
            </a:lvl1pPr>
            <a:lvl2pPr marL="2160041" indent="0">
              <a:buNone/>
              <a:defRPr sz="6614"/>
            </a:lvl2pPr>
            <a:lvl3pPr marL="4320083" indent="0">
              <a:buNone/>
              <a:defRPr sz="5669"/>
            </a:lvl3pPr>
            <a:lvl4pPr marL="6480124" indent="0">
              <a:buNone/>
              <a:defRPr sz="4725"/>
            </a:lvl4pPr>
            <a:lvl5pPr marL="8640166" indent="0">
              <a:buNone/>
              <a:defRPr sz="4725"/>
            </a:lvl5pPr>
            <a:lvl6pPr marL="10800207" indent="0">
              <a:buNone/>
              <a:defRPr sz="4725"/>
            </a:lvl6pPr>
            <a:lvl7pPr marL="12960248" indent="0">
              <a:buNone/>
              <a:defRPr sz="4725"/>
            </a:lvl7pPr>
            <a:lvl8pPr marL="15120290" indent="0">
              <a:buNone/>
              <a:defRPr sz="4725"/>
            </a:lvl8pPr>
            <a:lvl9pPr marL="17280331" indent="0">
              <a:buNone/>
              <a:defRPr sz="47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51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70044" y="1916661"/>
            <a:ext cx="37260550" cy="6958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0044" y="9583264"/>
            <a:ext cx="37260550" cy="22841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70044" y="33366432"/>
            <a:ext cx="9720144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9EFD3-DAAF-1A4D-98F0-A61E9156FD54}" type="datetimeFigureOut">
              <a:rPr lang="en-US" smtClean="0"/>
              <a:t>5/24/23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10212" y="33366432"/>
            <a:ext cx="14580215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10450" y="33366432"/>
            <a:ext cx="9720144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E0832-3719-FA4C-AB78-EEB659875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09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20083" rtl="0" eaLnBrk="1" latinLnBrk="0" hangingPunct="1">
        <a:lnSpc>
          <a:spcPct val="90000"/>
        </a:lnSpc>
        <a:spcBef>
          <a:spcPct val="0"/>
        </a:spcBef>
        <a:buNone/>
        <a:defRPr sz="207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80021" indent="-1080021" algn="l" defTabSz="4320083" rtl="0" eaLnBrk="1" latinLnBrk="0" hangingPunct="1">
        <a:lnSpc>
          <a:spcPct val="90000"/>
        </a:lnSpc>
        <a:spcBef>
          <a:spcPts val="4725"/>
        </a:spcBef>
        <a:buFont typeface="Arial" panose="020B0604020202020204" pitchFamily="34" charset="0"/>
        <a:buChar char="•"/>
        <a:defRPr sz="13229" kern="1200">
          <a:solidFill>
            <a:schemeClr val="tx1"/>
          </a:solidFill>
          <a:latin typeface="+mn-lt"/>
          <a:ea typeface="+mn-ea"/>
          <a:cs typeface="+mn-cs"/>
        </a:defRPr>
      </a:lvl1pPr>
      <a:lvl2pPr marL="3240062" indent="-1080021" algn="l" defTabSz="432008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11339" kern="1200">
          <a:solidFill>
            <a:schemeClr val="tx1"/>
          </a:solidFill>
          <a:latin typeface="+mn-lt"/>
          <a:ea typeface="+mn-ea"/>
          <a:cs typeface="+mn-cs"/>
        </a:defRPr>
      </a:lvl2pPr>
      <a:lvl3pPr marL="5400104" indent="-1080021" algn="l" defTabSz="432008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9449" kern="1200">
          <a:solidFill>
            <a:schemeClr val="tx1"/>
          </a:solidFill>
          <a:latin typeface="+mn-lt"/>
          <a:ea typeface="+mn-ea"/>
          <a:cs typeface="+mn-cs"/>
        </a:defRPr>
      </a:lvl3pPr>
      <a:lvl4pPr marL="7560145" indent="-1080021" algn="l" defTabSz="432008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4pPr>
      <a:lvl5pPr marL="9720186" indent="-1080021" algn="l" defTabSz="432008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5pPr>
      <a:lvl6pPr marL="11880228" indent="-1080021" algn="l" defTabSz="432008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6pPr>
      <a:lvl7pPr marL="14040269" indent="-1080021" algn="l" defTabSz="432008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7pPr>
      <a:lvl8pPr marL="16200311" indent="-1080021" algn="l" defTabSz="432008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8pPr>
      <a:lvl9pPr marL="18360352" indent="-1080021" algn="l" defTabSz="4320083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20083" rtl="0" eaLnBrk="1" latinLnBrk="0" hangingPunct="1">
        <a:defRPr sz="8504" kern="1200">
          <a:solidFill>
            <a:schemeClr val="tx1"/>
          </a:solidFill>
          <a:latin typeface="+mn-lt"/>
          <a:ea typeface="+mn-ea"/>
          <a:cs typeface="+mn-cs"/>
        </a:defRPr>
      </a:lvl1pPr>
      <a:lvl2pPr marL="2160041" algn="l" defTabSz="4320083" rtl="0" eaLnBrk="1" latinLnBrk="0" hangingPunct="1"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320083" algn="l" defTabSz="4320083" rtl="0" eaLnBrk="1" latinLnBrk="0" hangingPunct="1">
        <a:defRPr sz="8504" kern="1200">
          <a:solidFill>
            <a:schemeClr val="tx1"/>
          </a:solidFill>
          <a:latin typeface="+mn-lt"/>
          <a:ea typeface="+mn-ea"/>
          <a:cs typeface="+mn-cs"/>
        </a:defRPr>
      </a:lvl3pPr>
      <a:lvl4pPr marL="6480124" algn="l" defTabSz="4320083" rtl="0" eaLnBrk="1" latinLnBrk="0" hangingPunct="1">
        <a:defRPr sz="8504" kern="1200">
          <a:solidFill>
            <a:schemeClr val="tx1"/>
          </a:solidFill>
          <a:latin typeface="+mn-lt"/>
          <a:ea typeface="+mn-ea"/>
          <a:cs typeface="+mn-cs"/>
        </a:defRPr>
      </a:lvl4pPr>
      <a:lvl5pPr marL="8640166" algn="l" defTabSz="4320083" rtl="0" eaLnBrk="1" latinLnBrk="0" hangingPunct="1">
        <a:defRPr sz="8504" kern="1200">
          <a:solidFill>
            <a:schemeClr val="tx1"/>
          </a:solidFill>
          <a:latin typeface="+mn-lt"/>
          <a:ea typeface="+mn-ea"/>
          <a:cs typeface="+mn-cs"/>
        </a:defRPr>
      </a:lvl5pPr>
      <a:lvl6pPr marL="10800207" algn="l" defTabSz="4320083" rtl="0" eaLnBrk="1" latinLnBrk="0" hangingPunct="1">
        <a:defRPr sz="8504" kern="1200">
          <a:solidFill>
            <a:schemeClr val="tx1"/>
          </a:solidFill>
          <a:latin typeface="+mn-lt"/>
          <a:ea typeface="+mn-ea"/>
          <a:cs typeface="+mn-cs"/>
        </a:defRPr>
      </a:lvl6pPr>
      <a:lvl7pPr marL="12960248" algn="l" defTabSz="4320083" rtl="0" eaLnBrk="1" latinLnBrk="0" hangingPunct="1">
        <a:defRPr sz="8504" kern="1200">
          <a:solidFill>
            <a:schemeClr val="tx1"/>
          </a:solidFill>
          <a:latin typeface="+mn-lt"/>
          <a:ea typeface="+mn-ea"/>
          <a:cs typeface="+mn-cs"/>
        </a:defRPr>
      </a:lvl7pPr>
      <a:lvl8pPr marL="15120290" algn="l" defTabSz="4320083" rtl="0" eaLnBrk="1" latinLnBrk="0" hangingPunct="1">
        <a:defRPr sz="8504" kern="1200">
          <a:solidFill>
            <a:schemeClr val="tx1"/>
          </a:solidFill>
          <a:latin typeface="+mn-lt"/>
          <a:ea typeface="+mn-ea"/>
          <a:cs typeface="+mn-cs"/>
        </a:defRPr>
      </a:lvl8pPr>
      <a:lvl9pPr marL="17280331" algn="l" defTabSz="4320083" rtl="0" eaLnBrk="1" latinLnBrk="0" hangingPunct="1">
        <a:defRPr sz="85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B08E908-D735-5151-DAFD-C8C63DCC163B}"/>
              </a:ext>
            </a:extLst>
          </p:cNvPr>
          <p:cNvSpPr txBox="1"/>
          <p:nvPr/>
        </p:nvSpPr>
        <p:spPr>
          <a:xfrm>
            <a:off x="46250681" y="4076602"/>
            <a:ext cx="57851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Positive_MANE</a:t>
            </a:r>
            <a:endParaRPr lang="en-US" sz="60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7A501D-17CD-1FA1-BCDC-D5F11E928566}"/>
              </a:ext>
            </a:extLst>
          </p:cNvPr>
          <p:cNvSpPr txBox="1"/>
          <p:nvPr/>
        </p:nvSpPr>
        <p:spPr>
          <a:xfrm>
            <a:off x="46250681" y="2292217"/>
            <a:ext cx="47711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err="1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Positive_ALT</a:t>
            </a:r>
            <a:endParaRPr lang="en-US" sz="6000" b="1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3" name="Picture 2" descr="A picture containing text, screenshot, diagram&#10;&#10;Description automatically generated">
            <a:extLst>
              <a:ext uri="{FF2B5EF4-FFF2-40B4-BE49-F238E27FC236}">
                <a16:creationId xmlns:a16="http://schemas.microsoft.com/office/drawing/2014/main" id="{D2CC9945-6DE1-2883-615F-C5BC7702E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596" y="463755"/>
            <a:ext cx="14023925" cy="10844698"/>
          </a:xfrm>
          <a:prstGeom prst="rect">
            <a:avLst/>
          </a:prstGeom>
        </p:spPr>
      </p:pic>
      <p:pic>
        <p:nvPicPr>
          <p:cNvPr id="9" name="Picture 8" descr="A picture containing screenshot, text, purple, colorfulness&#10;&#10;Description automatically generated">
            <a:extLst>
              <a:ext uri="{FF2B5EF4-FFF2-40B4-BE49-F238E27FC236}">
                <a16:creationId xmlns:a16="http://schemas.microsoft.com/office/drawing/2014/main" id="{470410B4-998D-4BEA-BCDC-15DBE3E6D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5379" y="11943812"/>
            <a:ext cx="14094575" cy="10844698"/>
          </a:xfrm>
          <a:prstGeom prst="rect">
            <a:avLst/>
          </a:prstGeom>
        </p:spPr>
      </p:pic>
      <p:pic>
        <p:nvPicPr>
          <p:cNvPr id="13" name="Picture 12" descr="A picture containing screenshot, text, colorfulness, purple&#10;&#10;Description automatically generated">
            <a:extLst>
              <a:ext uri="{FF2B5EF4-FFF2-40B4-BE49-F238E27FC236}">
                <a16:creationId xmlns:a16="http://schemas.microsoft.com/office/drawing/2014/main" id="{A7E93228-B168-92EB-E6F7-A963B017C3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7596" y="23423869"/>
            <a:ext cx="14094575" cy="1084469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72ACC6B-2ED6-4700-D251-842379A1BDB9}"/>
              </a:ext>
            </a:extLst>
          </p:cNvPr>
          <p:cNvSpPr txBox="1"/>
          <p:nvPr/>
        </p:nvSpPr>
        <p:spPr>
          <a:xfrm rot="16200000">
            <a:off x="-1009507" y="4538267"/>
            <a:ext cx="31270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SPLAM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46FF13-480B-5AEA-BB66-6894E59D29D2}"/>
              </a:ext>
            </a:extLst>
          </p:cNvPr>
          <p:cNvSpPr txBox="1"/>
          <p:nvPr/>
        </p:nvSpPr>
        <p:spPr>
          <a:xfrm rot="16200000">
            <a:off x="-2108750" y="16812162"/>
            <a:ext cx="53254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SpliceAI-10k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7426F2-0C0F-3218-E8F6-35E83785B1D8}"/>
              </a:ext>
            </a:extLst>
          </p:cNvPr>
          <p:cNvSpPr txBox="1"/>
          <p:nvPr/>
        </p:nvSpPr>
        <p:spPr>
          <a:xfrm rot="16200000">
            <a:off x="-2809519" y="28292220"/>
            <a:ext cx="672703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SpliceAI-10k-Ns</a:t>
            </a:r>
          </a:p>
        </p:txBody>
      </p:sp>
    </p:spTree>
    <p:extLst>
      <p:ext uri="{BB962C8B-B14F-4D97-AF65-F5344CB8AC3E}">
        <p14:creationId xmlns:p14="http://schemas.microsoft.com/office/powerpoint/2010/main" val="2001175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586</TotalTime>
  <Words>10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Microsoft JhengHei UI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Kuan-Hao Chao</dc:creator>
  <cp:lastModifiedBy>Kuan-Hao Chao</cp:lastModifiedBy>
  <cp:revision>57</cp:revision>
  <dcterms:created xsi:type="dcterms:W3CDTF">2023-05-02T11:57:45Z</dcterms:created>
  <dcterms:modified xsi:type="dcterms:W3CDTF">2023-05-24T13:36:43Z</dcterms:modified>
</cp:coreProperties>
</file>

<file path=docProps/thumbnail.jpeg>
</file>